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7AD97E-E17A-4303-A2E1-E865CE4832ED}" v="249" dt="2023-05-13T19:43:57.486"/>
    <p1510:client id="{7B89D061-8B1B-4F79-8B36-234B52CC098C}" v="3" dt="2023-05-13T19:49:55.7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9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27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385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2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886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34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76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1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6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49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nkercad.com/things/2xbwG6smytD-security-system-3/edite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vi collegati al router principale">
            <a:extLst>
              <a:ext uri="{FF2B5EF4-FFF2-40B4-BE49-F238E27FC236}">
                <a16:creationId xmlns:a16="http://schemas.microsoft.com/office/drawing/2014/main" id="{65F92C9A-BE45-64BE-E954-1956C00DBA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6274" b="625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51725E-A483-43B2-A6F2-C44F502F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0800" dirty="0" err="1">
                <a:solidFill>
                  <a:schemeClr val="bg1"/>
                </a:solidFill>
                <a:cs typeface="Calibri Light"/>
              </a:rPr>
              <a:t>Охранителна</a:t>
            </a:r>
            <a:r>
              <a:rPr lang="en-US" sz="108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10800" dirty="0" err="1">
                <a:solidFill>
                  <a:schemeClr val="bg1"/>
                </a:solidFill>
                <a:cs typeface="Calibri Light"/>
              </a:rPr>
              <a:t>Система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err="1">
                <a:solidFill>
                  <a:schemeClr val="bg1"/>
                </a:solidFill>
              </a:rPr>
              <a:t>Изготвили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err="1">
                <a:solidFill>
                  <a:schemeClr val="bg1"/>
                </a:solidFill>
              </a:rPr>
              <a:t>Денис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Танев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err="1">
                <a:solidFill>
                  <a:schemeClr val="bg1"/>
                </a:solidFill>
              </a:rPr>
              <a:t>Денис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Йовчев</a:t>
            </a:r>
            <a:r>
              <a:rPr lang="en-US" sz="2400" dirty="0">
                <a:solidFill>
                  <a:schemeClr val="bg1"/>
                </a:solidFill>
              </a:rPr>
              <a:t> и </a:t>
            </a:r>
            <a:r>
              <a:rPr lang="en-US" sz="2400" err="1">
                <a:solidFill>
                  <a:schemeClr val="bg1"/>
                </a:solidFill>
              </a:rPr>
              <a:t>Божидар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Караколев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C239-B9C6-3D7E-6635-ABA08BAB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Съдаржание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8F82A-0A31-C2CB-E7FB-11DE6FD71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Описание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проекта</a:t>
            </a:r>
            <a:endParaRPr lang="en-US" dirty="0"/>
          </a:p>
          <a:p>
            <a:r>
              <a:rPr lang="en-US" dirty="0" err="1"/>
              <a:t>Блокова</a:t>
            </a:r>
            <a:r>
              <a:rPr lang="en-US" dirty="0"/>
              <a:t> </a:t>
            </a:r>
            <a:r>
              <a:rPr lang="en-US" dirty="0" err="1"/>
              <a:t>схема</a:t>
            </a:r>
            <a:endParaRPr lang="en-US" dirty="0"/>
          </a:p>
          <a:p>
            <a:r>
              <a:rPr lang="en-US" err="1"/>
              <a:t>Електрическа</a:t>
            </a:r>
            <a:r>
              <a:rPr lang="en-US" dirty="0"/>
              <a:t> </a:t>
            </a:r>
            <a:r>
              <a:rPr lang="en-US" err="1"/>
              <a:t>схема</a:t>
            </a:r>
            <a:endParaRPr lang="en-US" dirty="0" err="1"/>
          </a:p>
          <a:p>
            <a:r>
              <a:rPr lang="en-US" err="1"/>
              <a:t>Списък</a:t>
            </a:r>
            <a:r>
              <a:rPr lang="en-US" dirty="0"/>
              <a:t> </a:t>
            </a:r>
            <a:r>
              <a:rPr lang="en-US" err="1"/>
              <a:t>със</a:t>
            </a:r>
            <a:r>
              <a:rPr lang="en-US" dirty="0"/>
              <a:t> </a:t>
            </a:r>
            <a:r>
              <a:rPr lang="en-US" err="1"/>
              <a:t>съставни</a:t>
            </a:r>
            <a:r>
              <a:rPr lang="en-US"/>
              <a:t> </a:t>
            </a:r>
            <a:r>
              <a:rPr lang="en-US" err="1"/>
              <a:t>части</a:t>
            </a:r>
            <a:endParaRPr lang="en-US" dirty="0" err="1"/>
          </a:p>
          <a:p>
            <a:r>
              <a:rPr lang="en-US" dirty="0" err="1"/>
              <a:t>Сорс</a:t>
            </a:r>
            <a:r>
              <a:rPr lang="en-US" dirty="0"/>
              <a:t> </a:t>
            </a:r>
            <a:r>
              <a:rPr lang="en-US" dirty="0" err="1"/>
              <a:t>код</a:t>
            </a:r>
          </a:p>
          <a:p>
            <a:r>
              <a:rPr lang="en-US" dirty="0" err="1"/>
              <a:t>Линкове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924179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9C318-5627-81CF-7385-A076EC02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419540" cy="5431536"/>
          </a:xfrm>
        </p:spPr>
        <p:txBody>
          <a:bodyPr>
            <a:normAutofit/>
          </a:bodyPr>
          <a:lstStyle/>
          <a:p>
            <a:r>
              <a:rPr lang="en-US" sz="5600"/>
              <a:t>Описание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5B0A4"/>
          </a:solidFill>
          <a:ln w="41275" cap="rnd">
            <a:solidFill>
              <a:srgbClr val="45B0A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7F17E-4E3D-84E7-1F76-8EB54659D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8595" y="552091"/>
            <a:ext cx="6052158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err="1">
                <a:ea typeface="+mn-lt"/>
                <a:cs typeface="+mn-lt"/>
              </a:rPr>
              <a:t>Чрез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сензор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за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движение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се</a:t>
            </a:r>
            <a:endParaRPr lang="en-US" dirty="0" err="1">
              <a:ea typeface="+mn-lt"/>
              <a:cs typeface="+mn-lt"/>
            </a:endParaRPr>
          </a:p>
          <a:p>
            <a:pPr>
              <a:buNone/>
            </a:pPr>
            <a:r>
              <a:rPr lang="en-US" err="1">
                <a:ea typeface="+mn-lt"/>
                <a:cs typeface="+mn-lt"/>
              </a:rPr>
              <a:t>активират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лампичка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дисплай</a:t>
            </a:r>
            <a:endParaRPr lang="en-US" dirty="0" err="1">
              <a:ea typeface="+mn-lt"/>
              <a:cs typeface="+mn-lt"/>
            </a:endParaRPr>
          </a:p>
          <a:p>
            <a:pPr>
              <a:buNone/>
            </a:pPr>
            <a:r>
              <a:rPr lang="en-US" dirty="0" err="1">
                <a:ea typeface="+mn-lt"/>
                <a:cs typeface="+mn-lt"/>
              </a:rPr>
              <a:t>показващ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текст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който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премига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се</a:t>
            </a:r>
            <a:endParaRPr lang="en-US" dirty="0">
              <a:ea typeface="+mn-lt"/>
              <a:cs typeface="+mn-lt"/>
            </a:endParaRPr>
          </a:p>
          <a:p>
            <a:pPr>
              <a:buNone/>
            </a:pPr>
            <a:r>
              <a:rPr lang="en-US" dirty="0" err="1">
                <a:ea typeface="+mn-lt"/>
                <a:cs typeface="+mn-lt"/>
              </a:rPr>
              <a:t>пуска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звънец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ако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има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засечено</a:t>
            </a:r>
            <a:endParaRPr lang="en-US" dirty="0">
              <a:ea typeface="+mn-lt"/>
              <a:cs typeface="+mn-lt"/>
            </a:endParaRPr>
          </a:p>
          <a:p>
            <a:pPr>
              <a:buNone/>
            </a:pPr>
            <a:r>
              <a:rPr lang="en-US" dirty="0" err="1">
                <a:ea typeface="+mn-lt"/>
                <a:cs typeface="+mn-lt"/>
              </a:rPr>
              <a:t>движение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86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B2D55-2901-1719-D10E-C8539D4F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Блокова схема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5B0A4"/>
          </a:solidFill>
          <a:ln w="38100" cap="rnd">
            <a:solidFill>
              <a:srgbClr val="45B0A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7FA5A18-1129-11B5-B34D-F27B8FC18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7442" y="640080"/>
            <a:ext cx="7208323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42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7E5B1-64DC-F907-C365-27D40659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581" y="643467"/>
            <a:ext cx="3562483" cy="35692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Електрическа схема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5B0A4"/>
          </a:solidFill>
          <a:ln w="38100" cap="rnd">
            <a:solidFill>
              <a:srgbClr val="45B0A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EE98CD8-F900-6EBF-BDC0-F79590B8D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761" y="640080"/>
            <a:ext cx="7093173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4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57E47-D51B-4CAA-A3F5-6A0D5BB18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Списък</a:t>
            </a:r>
            <a:r>
              <a:rPr lang="en-US" dirty="0"/>
              <a:t> </a:t>
            </a:r>
            <a:r>
              <a:rPr lang="en-US" dirty="0" err="1"/>
              <a:t>със</a:t>
            </a:r>
            <a:r>
              <a:rPr lang="en-US" dirty="0"/>
              <a:t> </a:t>
            </a:r>
            <a:r>
              <a:rPr lang="en-US" dirty="0" err="1"/>
              <a:t>съставни</a:t>
            </a:r>
            <a:r>
              <a:rPr lang="en-US" dirty="0"/>
              <a:t> </a:t>
            </a:r>
            <a:r>
              <a:rPr lang="en-US" dirty="0" err="1"/>
              <a:t>части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8C48E-15A8-D138-D770-22975E522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Calibri"/>
                <a:cs typeface="Calibri"/>
              </a:rPr>
              <a:t>1 </a:t>
            </a:r>
            <a:r>
              <a:rPr lang="en-US" dirty="0">
                <a:latin typeface="Calibri"/>
                <a:ea typeface="+mn-lt"/>
                <a:cs typeface="+mn-lt"/>
              </a:rPr>
              <a:t>Arduino Uno R3</a:t>
            </a:r>
            <a:endParaRPr lang="en-US">
              <a:latin typeface="Calibri"/>
              <a:ea typeface="+mn-lt"/>
              <a:cs typeface="+mn-lt"/>
            </a:endParaRPr>
          </a:p>
          <a:p>
            <a:r>
              <a:rPr lang="en-US" dirty="0">
                <a:latin typeface="Calibri"/>
                <a:cs typeface="Calibri"/>
              </a:rPr>
              <a:t>1 </a:t>
            </a:r>
            <a:r>
              <a:rPr lang="en-US" dirty="0">
                <a:solidFill>
                  <a:srgbClr val="34495E"/>
                </a:solidFill>
                <a:latin typeface="Calibri"/>
                <a:ea typeface="+mn-lt"/>
                <a:cs typeface="+mn-lt"/>
              </a:rPr>
              <a:t>PCF8574-based, 32 LCD 16 x 2 (I2C)</a:t>
            </a:r>
            <a:endParaRPr lang="en-US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1 </a:t>
            </a:r>
            <a:r>
              <a:rPr lang="en-US" dirty="0">
                <a:solidFill>
                  <a:srgbClr val="34495E"/>
                </a:solidFill>
                <a:latin typeface="Calibri"/>
                <a:ea typeface="+mn-lt"/>
                <a:cs typeface="+mn-lt"/>
              </a:rPr>
              <a:t>PIR Sensor</a:t>
            </a:r>
            <a:endParaRPr lang="en-US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1 </a:t>
            </a:r>
            <a:r>
              <a:rPr lang="en-US" dirty="0">
                <a:solidFill>
                  <a:srgbClr val="34495E"/>
                </a:solidFill>
                <a:latin typeface="Calibri"/>
                <a:ea typeface="+mn-lt"/>
                <a:cs typeface="+mn-lt"/>
              </a:rPr>
              <a:t>PIR Sensor</a:t>
            </a:r>
          </a:p>
          <a:p>
            <a:r>
              <a:rPr lang="en-US" dirty="0">
                <a:latin typeface="Calibri"/>
                <a:cs typeface="Calibri"/>
              </a:rPr>
              <a:t>1 </a:t>
            </a:r>
            <a:r>
              <a:rPr lang="en-US" dirty="0">
                <a:solidFill>
                  <a:srgbClr val="34495E"/>
                </a:solidFill>
                <a:latin typeface="Calibri"/>
                <a:ea typeface="+mn-lt"/>
                <a:cs typeface="+mn-lt"/>
              </a:rPr>
              <a:t>Red LED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1 </a:t>
            </a:r>
            <a:r>
              <a:rPr lang="en-US" dirty="0">
                <a:solidFill>
                  <a:srgbClr val="34495E"/>
                </a:solidFill>
                <a:latin typeface="Calibri"/>
                <a:ea typeface="+mn-lt"/>
                <a:cs typeface="+mn-lt"/>
              </a:rPr>
              <a:t>1 kΩ Resistor</a:t>
            </a:r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0170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F4AE179-A75B-4007-B5FA-8139ACF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69" y="1168517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45B0A4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20285-6050-29F8-3EB8-45E56A423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135" y="2156348"/>
            <a:ext cx="3971495" cy="1866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>
                <a:solidFill>
                  <a:srgbClr val="FFFFFF"/>
                </a:solidFill>
              </a:rPr>
              <a:t>Сорс код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5B0A4"/>
          </a:solidFill>
          <a:ln w="38100" cap="rnd">
            <a:solidFill>
              <a:srgbClr val="45B0A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A639C7F-AA8E-47FF-2626-873639426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00269"/>
            <a:ext cx="5448327" cy="51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6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3F050-E019-8C69-090F-293B24A0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Линкове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1837A-77EB-15FE-60D7-8B549420A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Calibri"/>
                <a:ea typeface="+mn-lt"/>
                <a:cs typeface="+mn-lt"/>
                <a:hlinkClick r:id="rId2"/>
              </a:rPr>
              <a:t>https://www.tinkercad.com/things/2xbwG6smytD-security-system-3/editel</a:t>
            </a:r>
            <a:endParaRPr lang="en-US">
              <a:latin typeface="Calibri"/>
              <a:ea typeface="+mn-lt"/>
              <a:cs typeface="+mn-lt"/>
            </a:endParaRPr>
          </a:p>
          <a:p>
            <a:r>
              <a:rPr lang="en-US" dirty="0">
                <a:latin typeface="Calibri"/>
                <a:ea typeface="+mn-lt"/>
                <a:cs typeface="+mn-lt"/>
              </a:rPr>
              <a:t>https://github.com/DenisTanev/SecuritySystemTinkercad</a:t>
            </a:r>
            <a:endParaRPr lang="en-US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7172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CBC23-2A35-4068-7B01-DCDD4658E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>
                <a:solidFill>
                  <a:srgbClr val="45B0A4"/>
                </a:solidFill>
              </a:rPr>
              <a:t>БЛАГОДАРИМ ЗА ВНИМАНИЕТО!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5B0A4"/>
          </a:solidFill>
          <a:ln w="38100" cap="rnd">
            <a:solidFill>
              <a:srgbClr val="45B0A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6249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213B31"/>
      </a:dk2>
      <a:lt2>
        <a:srgbClr val="E8E2E3"/>
      </a:lt2>
      <a:accent1>
        <a:srgbClr val="45B0A4"/>
      </a:accent1>
      <a:accent2>
        <a:srgbClr val="3BB173"/>
      </a:accent2>
      <a:accent3>
        <a:srgbClr val="47B54D"/>
      </a:accent3>
      <a:accent4>
        <a:srgbClr val="66B13B"/>
      </a:accent4>
      <a:accent5>
        <a:srgbClr val="93AA43"/>
      </a:accent5>
      <a:accent6>
        <a:srgbClr val="B19A3B"/>
      </a:accent6>
      <a:hlink>
        <a:srgbClr val="678B2E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SketchyVTI</vt:lpstr>
      <vt:lpstr>Охранителна Система</vt:lpstr>
      <vt:lpstr>Съдаржание</vt:lpstr>
      <vt:lpstr>Описание</vt:lpstr>
      <vt:lpstr>Блокова схема</vt:lpstr>
      <vt:lpstr>Електрическа схема</vt:lpstr>
      <vt:lpstr>Списък със съставни части</vt:lpstr>
      <vt:lpstr>Сорс код</vt:lpstr>
      <vt:lpstr>Линкове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78</cp:revision>
  <dcterms:created xsi:type="dcterms:W3CDTF">2023-05-13T19:24:46Z</dcterms:created>
  <dcterms:modified xsi:type="dcterms:W3CDTF">2023-05-13T19:50:04Z</dcterms:modified>
</cp:coreProperties>
</file>